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2" r:id="rId3"/>
    <p:sldId id="263" r:id="rId4"/>
    <p:sldId id="272" r:id="rId5"/>
    <p:sldId id="270" r:id="rId6"/>
    <p:sldId id="271" r:id="rId7"/>
    <p:sldId id="273" r:id="rId8"/>
    <p:sldId id="269" r:id="rId9"/>
    <p:sldId id="274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246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88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1615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1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8823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8389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846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0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2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78CA4A-190C-4CE7-A3F5-5977C526866C}" type="datetimeFigureOut">
              <a:rPr lang="nn-NO" smtClean="0"/>
              <a:t>16.08.2021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E855CD-15F2-43B1-BADB-9BAC350788C9}" type="slidenum">
              <a:rPr lang="nn-NO" smtClean="0"/>
              <a:t>‹#›</a:t>
            </a:fld>
            <a:endParaRPr lang="nn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8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2639616" y="3068960"/>
            <a:ext cx="7117180" cy="1008112"/>
          </a:xfrm>
        </p:spPr>
        <p:txBody>
          <a:bodyPr>
            <a:noAutofit/>
          </a:bodyPr>
          <a:lstStyle/>
          <a:p>
            <a:r>
              <a:rPr lang="nn-NO" sz="5400" dirty="0"/>
              <a:t>Velkomen til SFO</a:t>
            </a:r>
            <a:br>
              <a:rPr lang="nn-NO" sz="5400" dirty="0"/>
            </a:br>
            <a:r>
              <a:rPr lang="nn-NO" sz="5400" dirty="0"/>
              <a:t>ved Stranda skule.</a:t>
            </a:r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2946929" y="4509120"/>
            <a:ext cx="6400800" cy="1473200"/>
          </a:xfrm>
        </p:spPr>
        <p:txBody>
          <a:bodyPr>
            <a:normAutofit/>
          </a:bodyPr>
          <a:lstStyle/>
          <a:p>
            <a:r>
              <a:rPr lang="nn-NO" sz="3200" dirty="0"/>
              <a:t>Praktisk informasjon til foreldre og føresette.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AF5AF7-2789-463E-A3F5-BF2FD543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83" y="476672"/>
            <a:ext cx="827043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5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Val av klassekontaktar.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n-NO" dirty="0"/>
              <a:t>På foreldremøta til hausten skal det veljast klassekontaktar.</a:t>
            </a:r>
          </a:p>
          <a:p>
            <a:r>
              <a:rPr lang="nn-NO" dirty="0"/>
              <a:t>Ein klassekontakt og ein vara i kvar basisgruppe.</a:t>
            </a:r>
          </a:p>
          <a:p>
            <a:r>
              <a:rPr lang="nn-NO" dirty="0"/>
              <a:t>Klassekontaktane er også representantar i FAU. </a:t>
            </a:r>
          </a:p>
          <a:p>
            <a:r>
              <a:rPr lang="nn-NO" dirty="0"/>
              <a:t>SFO har også eigen representant i FAU.</a:t>
            </a:r>
          </a:p>
          <a:p>
            <a:endParaRPr lang="nn-NO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4" b="30998"/>
          <a:stretch/>
        </p:blipFill>
        <p:spPr bwMode="auto">
          <a:xfrm>
            <a:off x="6168008" y="2780929"/>
            <a:ext cx="3822700" cy="10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3933056"/>
            <a:ext cx="32670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0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SFO – Praktisk informasjon.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n-NO" dirty="0"/>
              <a:t>SFO er open alle dagar frå 07.00-08.30, og frå 13.05-16.30.</a:t>
            </a:r>
          </a:p>
          <a:p>
            <a:r>
              <a:rPr lang="nn-NO" dirty="0"/>
              <a:t>Dei som skal nytte seg av SFO, må søkje plass digitalt. Dette gjerast via kommunen sin heimeside.</a:t>
            </a:r>
          </a:p>
          <a:p>
            <a:r>
              <a:rPr lang="nn-NO" dirty="0"/>
              <a:t>Vi lagar graut til frukost på morgon-SFO.</a:t>
            </a:r>
          </a:p>
          <a:p>
            <a:endParaRPr lang="nn-NO" dirty="0"/>
          </a:p>
          <a:p>
            <a:endParaRPr lang="nn-N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780928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9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SFO -  Praktisk informasjon.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/>
              <a:t>Morgon SFO: Det er berre dørene til 1. trinn som vert opna om morgonen. De kan gå inn denne vegen. Gå til basen.</a:t>
            </a:r>
          </a:p>
          <a:p>
            <a:r>
              <a:rPr lang="nn-NO" dirty="0"/>
              <a:t>Etter undervisninga kl. 13.05 samlast elevane trinnvis på klasseromma. Her vert dei sjekka inn. </a:t>
            </a:r>
          </a:p>
          <a:p>
            <a:r>
              <a:rPr lang="nn-NO" dirty="0"/>
              <a:t>Etter innsjekking et borna matpakken sin.</a:t>
            </a:r>
          </a:p>
          <a:p>
            <a:r>
              <a:rPr lang="nn-NO" dirty="0"/>
              <a:t>Etter matpausen gjer vi ulike aktivitetar.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852937"/>
            <a:ext cx="1938696" cy="18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4653137"/>
            <a:ext cx="37496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b="33048"/>
          <a:stretch/>
        </p:blipFill>
        <p:spPr bwMode="auto">
          <a:xfrm>
            <a:off x="8315056" y="2908486"/>
            <a:ext cx="1805459" cy="174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3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3FBDCF-8F64-496F-9E41-44705209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Organisering: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3F434A-65AD-4A09-AE5F-CD2AEFD04B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n-NO" dirty="0"/>
              <a:t>I SFO-tida er barna fordelt i grupper trinnvis.</a:t>
            </a:r>
          </a:p>
          <a:p>
            <a:r>
              <a:rPr lang="nn-NO" dirty="0"/>
              <a:t>Kvar gruppe har vestar med ulik farge på.</a:t>
            </a:r>
          </a:p>
          <a:p>
            <a:pPr lvl="1"/>
            <a:r>
              <a:rPr lang="nn-NO" dirty="0"/>
              <a:t>1.trinn: Rosa</a:t>
            </a:r>
          </a:p>
          <a:p>
            <a:pPr lvl="1"/>
            <a:r>
              <a:rPr lang="nn-NO" dirty="0"/>
              <a:t>2. trinn: Oransje</a:t>
            </a:r>
          </a:p>
          <a:p>
            <a:pPr lvl="1"/>
            <a:r>
              <a:rPr lang="nn-NO" dirty="0"/>
              <a:t>3. og 4. trinn: Grøn</a:t>
            </a:r>
          </a:p>
          <a:p>
            <a:pPr lvl="1"/>
            <a:r>
              <a:rPr lang="nn-NO" dirty="0"/>
              <a:t>Vaksne som er ute, nyttar også vestar.</a:t>
            </a:r>
            <a:endParaRPr lang="nb-NO" dirty="0"/>
          </a:p>
        </p:txBody>
      </p:sp>
      <p:pic>
        <p:nvPicPr>
          <p:cNvPr id="1026" name="Picture 2" descr="Refleksvester for barn i grønn, rosa, gul og oransje med glidelås ...">
            <a:extLst>
              <a:ext uri="{FF2B5EF4-FFF2-40B4-BE49-F238E27FC236}">
                <a16:creationId xmlns:a16="http://schemas.microsoft.com/office/drawing/2014/main" id="{D40FE143-2C71-4F5D-8FA9-5A4EDFF99CCD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38" y="2679700"/>
            <a:ext cx="3608861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4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AA43D2A-6D4A-4C59-A051-4D0ED2E4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Vi driv med ulike aktivitetar på SFO. Vi malar, teiknar, perlar, strikker, syr snekrar, dansar, m.m.</a:t>
            </a:r>
          </a:p>
          <a:p>
            <a:r>
              <a:rPr lang="nn-NO" dirty="0"/>
              <a:t>Vi er mykje ute, der barna får boltre seg i dei flotte uteområda som skulen har. Vi nyttar også diverse turområde i nærleik til skulen. </a:t>
            </a:r>
          </a:p>
          <a:p>
            <a:r>
              <a:rPr lang="nn-NO" dirty="0"/>
              <a:t>Det er viktig at barna har klede til å vere ute uansett ver og årstid. Ekstra byteklede er også viktig.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6FEE52-DA03-4EF9-8740-85D16BD8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Aktivitetar: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544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F6308DC-3B1E-4F2D-95F0-73C495C4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SFO skal: </a:t>
            </a:r>
          </a:p>
          <a:p>
            <a:pPr lvl="1"/>
            <a:r>
              <a:rPr lang="nn-NO" dirty="0"/>
              <a:t> gi barna tilsyn og omsorg.</a:t>
            </a:r>
          </a:p>
          <a:p>
            <a:pPr lvl="1"/>
            <a:r>
              <a:rPr lang="nn-NO" dirty="0"/>
              <a:t>leggje til rette for læring gjennom leik, allsidige aktivitetar, kultur og sosial utvikling i samspel med andre barn og vaksne.</a:t>
            </a:r>
          </a:p>
          <a:p>
            <a:pPr lvl="1"/>
            <a:r>
              <a:rPr lang="nn-NO" dirty="0"/>
              <a:t>utvikle barns kreativitet gjennom varierte formingsaktivitetar m.m.</a:t>
            </a:r>
          </a:p>
          <a:p>
            <a:pPr lvl="1"/>
            <a:r>
              <a:rPr lang="nn-NO" dirty="0"/>
              <a:t>gi tid til spontan leik i eit trygt miljø.</a:t>
            </a:r>
          </a:p>
          <a:p>
            <a:pPr marL="301943" lvl="1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60AC5C3-3EF1-43A9-BDF8-4CEC7600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Mål: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470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173EF5-EDC6-43E4-9833-B66A6956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Kommunikasjon: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73-D103-4274-88EC-54C45CFE4F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n-NO" sz="2000"/>
              <a:t>God </a:t>
            </a:r>
            <a:r>
              <a:rPr lang="nn-NO" sz="2000" dirty="0"/>
              <a:t>kommunikasjon er viktig. </a:t>
            </a:r>
          </a:p>
          <a:p>
            <a:r>
              <a:rPr lang="nn-NO" sz="2000" dirty="0"/>
              <a:t>Hovudkommunikasjon mellom skule og heim går via kontaktlærar. Mykje går digitalt via e-post og </a:t>
            </a:r>
            <a:r>
              <a:rPr lang="nn-NO" sz="2000" dirty="0" err="1"/>
              <a:t>transponder</a:t>
            </a:r>
            <a:r>
              <a:rPr lang="nn-NO" sz="2000" dirty="0"/>
              <a:t>.</a:t>
            </a:r>
          </a:p>
          <a:p>
            <a:r>
              <a:rPr lang="nn-NO" sz="2000" dirty="0"/>
              <a:t>Dersom barnet er sjuk, meld i frå på skulens hovudnummer.</a:t>
            </a:r>
          </a:p>
          <a:p>
            <a:r>
              <a:rPr lang="nn-NO" sz="2000" dirty="0"/>
              <a:t>I SFO-tid kan de og kome i kontakt med dei vaksne ved å ringe eit av nummera til høgre.</a:t>
            </a:r>
          </a:p>
          <a:p>
            <a:pPr lvl="1"/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F721E3-A79A-460E-9E6A-F7DE6C2F60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n-NO" dirty="0"/>
              <a:t>Skulens hovudnummer</a:t>
            </a:r>
            <a:r>
              <a:rPr lang="nn-NO"/>
              <a:t>: 122540</a:t>
            </a:r>
            <a:endParaRPr lang="nn-NO" dirty="0"/>
          </a:p>
          <a:p>
            <a:r>
              <a:rPr lang="nn-NO" sz="2000" dirty="0"/>
              <a:t>Kvart klassetrinn i SFO, har sin eigen mobiltelefon: (Gjeld etter kl. 13.00.)</a:t>
            </a:r>
          </a:p>
          <a:p>
            <a:pPr lvl="1"/>
            <a:r>
              <a:rPr lang="nn-NO" sz="2000" dirty="0"/>
              <a:t>1. trinn: 41580211</a:t>
            </a:r>
          </a:p>
          <a:p>
            <a:pPr lvl="1"/>
            <a:r>
              <a:rPr lang="nn-NO" sz="2000" dirty="0"/>
              <a:t>2. trinn: 41584656</a:t>
            </a:r>
          </a:p>
          <a:p>
            <a:pPr lvl="1"/>
            <a:r>
              <a:rPr lang="nn-NO" sz="2000" dirty="0"/>
              <a:t>3.+4. trinn: 90608909</a:t>
            </a:r>
          </a:p>
          <a:p>
            <a:r>
              <a:rPr lang="nn-NO" sz="2000" dirty="0"/>
              <a:t>SFO: 122550  </a:t>
            </a:r>
            <a:r>
              <a:rPr lang="nn-NO" sz="1400" dirty="0"/>
              <a:t>(kl.08.30-15.00)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153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D1E0B1A-0F12-42EE-950C-4CF16FEBF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sz="2200" dirty="0"/>
              <a:t>Ordinær heil plass: 07.00-16.30</a:t>
            </a:r>
          </a:p>
          <a:p>
            <a:r>
              <a:rPr lang="nn-NO" sz="2200" dirty="0"/>
              <a:t>Redusert plass: 07.00-15.30.</a:t>
            </a:r>
          </a:p>
          <a:p>
            <a:r>
              <a:rPr lang="nn-NO" sz="2200" dirty="0"/>
              <a:t>Etter skuletid til kl. 15.30.</a:t>
            </a:r>
          </a:p>
          <a:p>
            <a:r>
              <a:rPr lang="nn-NO" sz="2200" dirty="0"/>
              <a:t>Etter skuletid til kl. 16.30.</a:t>
            </a:r>
          </a:p>
          <a:p>
            <a:r>
              <a:rPr lang="nn-NO" sz="2200" dirty="0"/>
              <a:t>Morgonopphald: 07.00-08.30.</a:t>
            </a:r>
          </a:p>
          <a:p>
            <a:pPr>
              <a:spcAft>
                <a:spcPts val="1200"/>
              </a:spcAft>
            </a:pPr>
            <a:r>
              <a:rPr lang="nn-NO" sz="2200" dirty="0"/>
              <a:t>Nokre skular i Øygarden har utvida opningstid til kl. 17.00. Dette gjeld berre skulane Blomvåg, Rong, Tjeldstø og </a:t>
            </a:r>
            <a:r>
              <a:rPr lang="nn-NO" sz="2200" dirty="0" err="1"/>
              <a:t>Toftøy</a:t>
            </a:r>
            <a:r>
              <a:rPr lang="nn-NO" sz="2200" dirty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n-NO" sz="2200" b="1" dirty="0"/>
              <a:t>NB: </a:t>
            </a:r>
            <a:r>
              <a:rPr lang="nn-NO" sz="2200" dirty="0"/>
              <a:t>Det er viktig at foreldre/føresette les og set seg inn i gjeldande vedtekter for SFO. Desse ligg tilgjengeleg på heimesida til Øygarden kommune.</a:t>
            </a:r>
            <a:endParaRPr lang="nb-NO" sz="22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F10846-40AA-47D8-9D69-2331B9D3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Ulike plasstypar i SFO: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640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D72A745-8243-4DF2-9ABD-E552C3CDC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1" dirty="0"/>
              <a:t>Barn som tek buss: </a:t>
            </a:r>
            <a:r>
              <a:rPr lang="nn-NO" sz="2000" dirty="0"/>
              <a:t>Vi må ha melding når barna skal ta buss. Det kan også gjerast faste avtalar. Melding skriftleg via kontaktlærar/trinnlærar er å føretrekkje. </a:t>
            </a:r>
          </a:p>
          <a:p>
            <a:pPr marL="301943" lvl="1" indent="0">
              <a:buNone/>
            </a:pPr>
            <a:r>
              <a:rPr lang="nn-NO" sz="2000" b="1" dirty="0"/>
              <a:t>Merk: </a:t>
            </a:r>
            <a:r>
              <a:rPr lang="nn-NO" sz="2000" dirty="0"/>
              <a:t>Buss i SFO-tid der ein vaksen følgjer borna er: 15.20. </a:t>
            </a:r>
          </a:p>
          <a:p>
            <a:r>
              <a:rPr lang="nn-NO" b="1" dirty="0"/>
              <a:t>Barn som skal hentast: </a:t>
            </a:r>
          </a:p>
          <a:p>
            <a:pPr marL="301943" lvl="1" indent="0">
              <a:buNone/>
            </a:pPr>
            <a:r>
              <a:rPr lang="nn-NO" sz="2000" dirty="0"/>
              <a:t>Barna skal hentast oppe på skuleplassen utanfor klasseromma! Dei vaksne på SFO- hjelper deg.</a:t>
            </a:r>
          </a:p>
          <a:p>
            <a:pPr marL="301943" lvl="1" indent="0">
              <a:buNone/>
            </a:pPr>
            <a:r>
              <a:rPr lang="nn-NO" sz="2000" dirty="0"/>
              <a:t>Gi beskjed om det er andre enn foreldre/føresette som skal hente.</a:t>
            </a:r>
          </a:p>
          <a:p>
            <a:r>
              <a:rPr lang="nn-NO" b="1" dirty="0"/>
              <a:t>Barn som skal gå heim: </a:t>
            </a:r>
          </a:p>
          <a:p>
            <a:pPr marL="301943" lvl="1" indent="0">
              <a:buNone/>
            </a:pPr>
            <a:r>
              <a:rPr lang="nn-NO" sz="2000" dirty="0"/>
              <a:t>Vi må vite når dei skal gå heim. Faste avtalar kan gjerast.</a:t>
            </a:r>
            <a:endParaRPr lang="nb-NO" sz="20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BE1FE3F-B0B2-4C28-A0DB-B52DC7AE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Når barnet skal heim..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743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635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Candara</vt:lpstr>
      <vt:lpstr>Symbol</vt:lpstr>
      <vt:lpstr>Bølgeform</vt:lpstr>
      <vt:lpstr>Velkomen til SFO ved Stranda skule.</vt:lpstr>
      <vt:lpstr>SFO – Praktisk informasjon.</vt:lpstr>
      <vt:lpstr>SFO -  Praktisk informasjon.</vt:lpstr>
      <vt:lpstr>Organisering:</vt:lpstr>
      <vt:lpstr>Aktivitetar:</vt:lpstr>
      <vt:lpstr>Mål:</vt:lpstr>
      <vt:lpstr>Kommunikasjon:</vt:lpstr>
      <vt:lpstr>Ulike plasstypar i SFO:</vt:lpstr>
      <vt:lpstr>Når barnet skal heim..</vt:lpstr>
      <vt:lpstr>Val av klassekontaktar.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Velkomen til SFO ved Stranda skule.</dc:title>
  <dc:creator>Margrethe Fikse</dc:creator>
  <cp:lastModifiedBy>Christel Lewington Brown</cp:lastModifiedBy>
  <cp:revision>34</cp:revision>
  <dcterms:created xsi:type="dcterms:W3CDTF">2020-08-18T07:16:01Z</dcterms:created>
  <dcterms:modified xsi:type="dcterms:W3CDTF">2021-08-17T15:12:36Z</dcterms:modified>
</cp:coreProperties>
</file>