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5" r:id="rId10"/>
    <p:sldId id="266" r:id="rId11"/>
    <p:sldId id="267" r:id="rId12"/>
    <p:sldId id="263" r:id="rId13"/>
    <p:sldId id="269" r:id="rId14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Libre Franklin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2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63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 hånd i været de som visste kva de ville bli 15 år? Hvor mange er blitt noe annet enn det de trodde de ville bli? Hvor mange har endret retning/ tatt etterutdanning/ kurs?Rød tråd i faget, summen av kunnskapen, usikre, 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e72bdba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ee72bdba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Gode egenskaper og verktøy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fk.no/" TargetMode="External"/><Relationship Id="rId5" Type="http://schemas.openxmlformats.org/officeDocument/2006/relationships/hyperlink" Target="http://www.vigo.no/" TargetMode="External"/><Relationship Id="rId4" Type="http://schemas.openxmlformats.org/officeDocument/2006/relationships/hyperlink" Target="http://www.utdanning.n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/?Artikkel=016030&amp;Side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ilbli.no/?Artikkel=016031&amp;Side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docid=lkDTOR3u7i23uM&amp;tbnid=1hfSSuVZ9-8X6M:&amp;ved=0CAUQjRw&amp;url=http://www.vilbli.no/?Falang%3D16%26Fylke%3D20%26Adr%3D203643%26Program%3DV.BA%26Kurs%3DV.BABAT1----_V.BABYG2----%26Artikkel%3D014907&amp;ei=cTQNUrW9Bend4QS-5YC4BA&amp;bvm=bv.50768961,d.bGE&amp;psig=AFQjCNF6REDhe1arZMx8FrMoE8h56dopTw&amp;ust=13766834840663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5_E1Kmo14&amp;t=1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C6D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043079" y="1560709"/>
            <a:ext cx="7028161" cy="134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tantia"/>
              <a:buNone/>
            </a:pPr>
            <a:r>
              <a:rPr lang="nn-NO" sz="3200" b="1"/>
              <a:t> </a:t>
            </a:r>
            <a:endParaRPr sz="3200" b="1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216891" y="2566738"/>
            <a:ext cx="7028161" cy="103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nn-NO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VEGEN VIDARE……..</a:t>
            </a:r>
            <a:endParaRPr sz="4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94179"/>
            <a:ext cx="8625633" cy="10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043079" y="3600744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 dirty="0">
                <a:solidFill>
                  <a:schemeClr val="accent1"/>
                </a:solidFill>
              </a:rPr>
              <a:t>ID portal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Vigo </a:t>
            </a:r>
            <a:r>
              <a:rPr lang="nn-NO" sz="2700" dirty="0" err="1">
                <a:latin typeface="Constantia"/>
                <a:ea typeface="Constantia"/>
                <a:cs typeface="Constantia"/>
                <a:sym typeface="Constantia"/>
              </a:rPr>
              <a:t>åpnar</a:t>
            </a: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nn-NO" sz="2700" b="1" dirty="0">
                <a:latin typeface="Constantia"/>
                <a:ea typeface="Constantia"/>
                <a:cs typeface="Constantia"/>
                <a:sym typeface="Constantia"/>
              </a:rPr>
              <a:t>10. januar </a:t>
            </a: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kvart år.</a:t>
            </a:r>
            <a:endParaRPr sz="27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sz="27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ank ID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ank ID mobil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odebrikke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frå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 bank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2700" dirty="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estille</a:t>
            </a:r>
            <a:r>
              <a:rPr lang="nb-NO" sz="2700" dirty="0">
                <a:latin typeface="Constantia"/>
                <a:ea typeface="Constantia"/>
                <a:cs typeface="Constantia"/>
                <a:sym typeface="Constantia"/>
              </a:rPr>
              <a:t> Min ID </a:t>
            </a:r>
            <a:r>
              <a:rPr lang="nb-NO" sz="2700" dirty="0" err="1">
                <a:latin typeface="Constantia"/>
                <a:ea typeface="Constantia"/>
                <a:cs typeface="Constantia"/>
                <a:sym typeface="Constantia"/>
              </a:rPr>
              <a:t>kodar</a:t>
            </a:r>
            <a:endParaRPr sz="27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endParaRPr sz="2700" b="1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Skuleval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Fritt skuleval – kapasitetsstyrt etter poeng. 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Rett til 1 av 3 utdanningsprogram, ikkje bestemt skule.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Alle BØR føre opp 3 utdanningsprogram og fleire skuler. Viss eit særskilt programfag er viktig, bør ein søkje fleire skuler. </a:t>
            </a:r>
            <a:endParaRPr sz="300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nn-NO" sz="3000"/>
              <a:t>Ikkje klagegrunnlag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nstantia"/>
              <a:buNone/>
            </a:pPr>
            <a:r>
              <a:rPr lang="nn-NO" sz="40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V</a:t>
            </a:r>
            <a:r>
              <a:rPr lang="nn-NO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iktige nettstader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www.vilbli.no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www.utdanning.no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www.vigo.no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6"/>
              </a:rPr>
              <a:t>www.vlfk.no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1" name="Google Shape;141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2522063"/>
            <a:ext cx="4038600" cy="139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66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Mye informasjon?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Elevar har undervisning 1/2 time i veka om emnet☺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Individuell rettleiing  ved behov.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Tilbod om nytt møte 4. januar.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dirty="0"/>
              <a:t>Lykke til☺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Utdanningsval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457200" y="1181365"/>
            <a:ext cx="4038600" cy="392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Kunnskap om: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seg sjølv og eigne val </a:t>
            </a: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Utdanning og yrke</a:t>
            </a:r>
            <a:endParaRPr dirty="0"/>
          </a:p>
          <a:p>
            <a:pPr marL="34290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Arbeidsliv </a:t>
            </a:r>
            <a:endParaRPr dirty="0"/>
          </a:p>
          <a:p>
            <a:pPr marL="34290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Gode samtalar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endParaRPr lang="nn-NO" sz="204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nn-NO" sz="2040" dirty="0">
                <a:latin typeface="Constantia"/>
                <a:ea typeface="Constantia"/>
                <a:cs typeface="Constantia"/>
                <a:sym typeface="Constantia"/>
              </a:rPr>
              <a:t>Ta gode val</a:t>
            </a:r>
            <a:endParaRPr sz="11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1120"/>
              <a:buNone/>
            </a:pPr>
            <a:endParaRPr sz="11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4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/>
          </a:p>
        </p:txBody>
      </p:sp>
      <p:pic>
        <p:nvPicPr>
          <p:cNvPr id="100" name="Google Shape;100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44058" y="1564303"/>
            <a:ext cx="2808379" cy="321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0721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nn-NO" dirty="0">
                <a:solidFill>
                  <a:schemeClr val="accent1"/>
                </a:solidFill>
              </a:rPr>
              <a:t>Utdanningsval/ Karriererettleiing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nn-NO" sz="3200" dirty="0">
                <a:solidFill>
                  <a:srgbClr val="FF0000"/>
                </a:solidFill>
              </a:rPr>
              <a:t>Karriere?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dirty="0"/>
              <a:t>Din veg gjennom livet. Alle dine leverom frå fortida, notida og i framtida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dirty="0"/>
              <a:t>Kven er du, og kven vil du bli?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dirty="0"/>
              <a:t>Korleis ønsker </a:t>
            </a:r>
            <a:r>
              <a:rPr lang="nn-NO" sz="3600" b="1" i="1" dirty="0"/>
              <a:t>du</a:t>
            </a:r>
            <a:r>
              <a:rPr lang="nn-NO" dirty="0"/>
              <a:t> å leve ditt liv?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7" name="Google Shape;10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897393"/>
            <a:ext cx="33843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Framtida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Open for nye moglegheiter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Villigheit til endring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Vere positiv om den usikre framtida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n-NO" sz="2400">
                <a:latin typeface="Constantia"/>
                <a:ea typeface="Constantia"/>
                <a:cs typeface="Constantia"/>
                <a:sym typeface="Constantia"/>
              </a:rPr>
              <a:t>Unngå stress!!!!</a:t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15" name="Google Shape;115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64530" y="1473620"/>
            <a:ext cx="2230802" cy="255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Utforsking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Utprøving av utdanningsprogram i vidaregåande skule</a:t>
            </a:r>
            <a:endParaRPr dirty="0"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yrkes- og utdanningsmesse (9. januar, obligatorisk)</a:t>
            </a:r>
            <a:endParaRPr dirty="0"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besøke ulike skuler på «open dag» (jan-</a:t>
            </a:r>
            <a:r>
              <a:rPr lang="nn-NO" sz="2220" dirty="0" err="1">
                <a:latin typeface="Constantia"/>
                <a:ea typeface="Constantia"/>
                <a:cs typeface="Constantia"/>
                <a:sym typeface="Constantia"/>
              </a:rPr>
              <a:t>feb</a:t>
            </a: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dirty="0"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nn-NO" sz="2220" dirty="0">
                <a:latin typeface="Constantia"/>
                <a:ea typeface="Constantia"/>
                <a:cs typeface="Constantia"/>
                <a:sym typeface="Constantia"/>
              </a:rPr>
              <a:t>Informantar på skulen</a:t>
            </a:r>
            <a:endParaRPr dirty="0"/>
          </a:p>
          <a:p>
            <a:pPr marL="34290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122" name="Google Shape;122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4500" y="1586975"/>
            <a:ext cx="3162300" cy="232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Kompetanse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/>
              <a:t> </a:t>
            </a: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studiekompetanse</a:t>
            </a:r>
            <a:r>
              <a:rPr lang="nn-NO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 grunnlag for å søke universitet og høgskule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    (5 utdanningsprogram)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n-NO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Yrkeskompetanse</a:t>
            </a:r>
            <a:r>
              <a:rPr lang="nn-NO">
                <a:latin typeface="Constantia"/>
                <a:ea typeface="Constantia"/>
                <a:cs typeface="Constantia"/>
                <a:sym typeface="Constantia"/>
              </a:rPr>
              <a:t>: utdanna til å utføre eit yrke /fagbrev. (10 utdanningsprogram)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>
                <a:solidFill>
                  <a:schemeClr val="accent1"/>
                </a:solidFill>
              </a:rPr>
              <a:t>Vidaregåande opplæring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4" name="Google Shape;134;p19" descr="Struktur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7851" y="1473620"/>
            <a:ext cx="7632595" cy="374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A38E89-6CB4-4E41-B396-3586AE3B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F784A5-0B87-4235-B7D1-A8F1C89DE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Videregående opplæring – </a:t>
            </a:r>
            <a:r>
              <a:rPr lang="nb-NO" dirty="0" err="1">
                <a:hlinkClick r:id="rId2"/>
              </a:rPr>
              <a:t>YouTube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2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nstantia"/>
              <a:buNone/>
            </a:pPr>
            <a:r>
              <a:rPr lang="nn-NO" dirty="0">
                <a:solidFill>
                  <a:schemeClr val="accent1"/>
                </a:solidFill>
              </a:rPr>
              <a:t>Inntak – frist 1. mars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53" name="Google Shape;15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7012" y="1564303"/>
            <a:ext cx="3843911" cy="254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330</Words>
  <Application>Microsoft Office PowerPoint</Application>
  <PresentationFormat>Skjermframsyning (16:10)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Calibri</vt:lpstr>
      <vt:lpstr>Libre Franklin</vt:lpstr>
      <vt:lpstr>Fjell_PPmal (1)</vt:lpstr>
      <vt:lpstr> </vt:lpstr>
      <vt:lpstr>Utdanningsval </vt:lpstr>
      <vt:lpstr>Utdanningsval/ Karriererettleiing</vt:lpstr>
      <vt:lpstr>Framtida</vt:lpstr>
      <vt:lpstr>Utforsking</vt:lpstr>
      <vt:lpstr>Kompetanse</vt:lpstr>
      <vt:lpstr>Vidaregåande opplæring</vt:lpstr>
      <vt:lpstr>PowerPoint-presentasjon</vt:lpstr>
      <vt:lpstr>Inntak – frist 1. mars</vt:lpstr>
      <vt:lpstr>ID portal</vt:lpstr>
      <vt:lpstr>Skuleval</vt:lpstr>
      <vt:lpstr>Viktige nettstader</vt:lpstr>
      <vt:lpstr>Mye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Anita Færøy Klivnoy</dc:creator>
  <cp:lastModifiedBy>Nina Zandstra</cp:lastModifiedBy>
  <cp:revision>12</cp:revision>
  <dcterms:modified xsi:type="dcterms:W3CDTF">2023-09-04T07:51:26Z</dcterms:modified>
</cp:coreProperties>
</file>